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-4974" y="2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CD0454-7F38-DFC6-F639-D3C53654F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D4002F-6C79-6144-9CF6-3183503B8A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38909-D018-55A1-A58E-E0C64581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6555C3-BCD5-D045-2E85-A366FFB7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E66DA0-706B-2DFD-B221-8B6BA33F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49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E4361F-4EAD-C153-4137-56626039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DF368F-B78D-1443-9199-3447FFA41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5EEAE1-AA26-D0EC-26F8-70E4B493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B8F51C-8DC0-E910-D816-6FAD97B1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E8B50A-685E-D98C-1A28-0D4F951A4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84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2E7679-19F0-06A3-34C0-930CD71E75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650927-42C0-4AEC-35FB-5A7268035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81A794-4894-5EE3-DD53-98E854385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6CFB14-50EB-7CD6-EE7C-3581928C9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AE3483-0104-3018-756F-7AB7C2BC4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8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29F26B-FF85-57A6-983A-D2751FC89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737FBC-495C-25F9-F09E-9F67358CA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C00207-224D-DE33-7F1C-C930DEF91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524FBE-BE03-2F4E-571F-77A0710C1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0D33E9-659C-BEC2-A56A-80AB9169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97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2CD9A-A237-FC2E-1FC9-1EE4D5CA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F07A7A-9CB6-C821-D624-E8A4D988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55FF37-12F7-C98A-0299-8F5F7F53B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4F9950-0068-F3F7-9337-DC5DB5D08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2BB214-3B7D-EADE-6A90-6702CA51F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89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F7D7D-8569-527E-967C-CE05941CD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854FC7-1AAE-7EF2-671B-9F6B3C5E26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60FAB6-3E5F-FACE-0C47-9C5A1133A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0B001A-5FBF-4EE1-BF55-37E67094A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2D2519-45C3-0ECA-9476-F7FA8C1E9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99C97D-DB50-13F3-07E1-CFB1A137E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68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E35DBB-BFEB-B1FF-7C1B-2696C63A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2C9ADB-4066-3FAD-30ED-6944CE0D4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FB4A03-3F54-349D-6978-C14219580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B634F2F-5D3D-70B2-AB91-F6C1D1128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4A92AA-3EBE-20F7-D68A-F53F8E835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49DEF3-6CDD-A42C-157B-208A97118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E6B84B-3B2E-2ACA-754E-8EEB5D89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C5F911A-BD7C-09DE-6D01-66FD78BE4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835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03D991-E1BA-93F2-B67E-5EC98DA7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2015B9-9B7A-C6B0-4829-E57B3883B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A882E7-9138-D2CF-7123-27DC700AB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452A8B-4EC7-A89A-86E8-96AFA5BF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412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713AD97-3C40-9431-29F1-394321253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DD2315-4023-5BED-FCF1-72AFEBDAB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634FA3-E2CC-A9D3-F341-14E6FD14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916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F0BF9-C19E-3652-2B74-3E1074D54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86A7A4-0D12-3008-D198-087B2157C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418F5B-1F6C-9467-6356-3DAFAD789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A9DEE5-E9DE-1982-F324-7F2E1074B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2E240E-751D-CDCF-9BAE-C3C9835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A33A03-6067-44E0-0016-A95B0887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53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9B26E-694D-ECAC-FF72-5B7500B91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988D137-E67F-8A4E-E260-58560FD4FA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91E357-9B22-0DBE-8AEF-405FACF3A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F05C18-D749-9E08-FF54-736D8085A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83F54-F35D-4977-356B-6D1609AC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BEC9A4-2E73-75F2-6B1B-7E218657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00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A3B7DFA-DA10-CCB5-5C1B-45E605A5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CF4BD9-EF41-5A26-67E3-A5D51FB12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9E4144-8E9A-7B5F-6C77-52A8BE695E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C286E-FBA2-4287-8737-E9D2AED126D3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64A503-E088-325B-9FF7-E53BB198C2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A0C4CE-F7B7-830F-3AC1-1478F0EAC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D6738-2683-4E5B-A5DA-81F2610FC2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97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BB885C-FD9F-6CFF-589E-B8B04D2402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QRAM</a:t>
            </a:r>
            <a:r>
              <a:rPr lang="zh-CN" altLang="en-US" sz="3200" dirty="0"/>
              <a:t>电路设计</a:t>
            </a:r>
          </a:p>
        </p:txBody>
      </p:sp>
    </p:spTree>
    <p:extLst>
      <p:ext uri="{BB962C8B-B14F-4D97-AF65-F5344CB8AC3E}">
        <p14:creationId xmlns:p14="http://schemas.microsoft.com/office/powerpoint/2010/main" val="281377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285C94C-303C-9C24-85E9-54E187252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77" y="733693"/>
            <a:ext cx="4828450" cy="5060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A5C1BA-655B-1808-6701-48B83F5D3C8D}"/>
              </a:ext>
            </a:extLst>
          </p:cNvPr>
          <p:cNvSpPr txBox="1"/>
          <p:nvPr/>
        </p:nvSpPr>
        <p:spPr>
          <a:xfrm>
            <a:off x="377072" y="364361"/>
            <a:ext cx="495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QRAM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定义：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32EB0A2-90DE-F4A4-D1C9-C241CE1B7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72" y="2092080"/>
            <a:ext cx="7786540" cy="433632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A220D9B-BA14-4123-254A-14CDA4654946}"/>
              </a:ext>
            </a:extLst>
          </p:cNvPr>
          <p:cNvSpPr txBox="1"/>
          <p:nvPr/>
        </p:nvSpPr>
        <p:spPr>
          <a:xfrm>
            <a:off x="377072" y="1357460"/>
            <a:ext cx="523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QRAM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81601A2-7886-0771-26F0-0F47AAF729A5}"/>
              </a:ext>
            </a:extLst>
          </p:cNvPr>
          <p:cNvSpPr txBox="1"/>
          <p:nvPr/>
        </p:nvSpPr>
        <p:spPr>
          <a:xfrm>
            <a:off x="8540685" y="2160830"/>
            <a:ext cx="344078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QRAM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一次查询分为四个阶段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地址加载（灰色框）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数据加载与读取（蓝色框）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数据返回（绿色框）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地址返回（紫色框）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router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有两个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qubit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，一个为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address qubit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，一个为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qubit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）图中，每个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router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的红线为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address qubit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，黑线为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qubit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黑色圆圈代表控制位的作用状态为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|1&gt;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，白色圆圈代表控制位的作用状态为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|0&gt;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这里采用了相位编码，所以需要在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处作用一个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396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3420DA8-1AD9-9D22-89DF-78617449CD60}"/>
              </a:ext>
            </a:extLst>
          </p:cNvPr>
          <p:cNvSpPr txBox="1"/>
          <p:nvPr/>
        </p:nvSpPr>
        <p:spPr>
          <a:xfrm>
            <a:off x="235669" y="174521"/>
            <a:ext cx="4760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QRAM</a:t>
            </a:r>
            <a:r>
              <a:rPr lang="zh-CN" altLang="en-US" sz="2400" dirty="0"/>
              <a:t>查询流程：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DA66012-E349-D6F4-7A97-AB353AE1F527}"/>
              </a:ext>
            </a:extLst>
          </p:cNvPr>
          <p:cNvSpPr/>
          <p:nvPr/>
        </p:nvSpPr>
        <p:spPr>
          <a:xfrm>
            <a:off x="1430513" y="4965942"/>
            <a:ext cx="1282044" cy="678730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Address</a:t>
            </a:r>
          </a:p>
          <a:p>
            <a:pPr algn="ctr"/>
            <a:r>
              <a:rPr lang="en-US" altLang="zh-CN" sz="1400" b="1" dirty="0"/>
              <a:t>Load</a:t>
            </a:r>
            <a:endParaRPr lang="zh-CN" altLang="en-US" sz="1400" b="1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373BA64-77DD-3A89-1713-500F40AC3F83}"/>
              </a:ext>
            </a:extLst>
          </p:cNvPr>
          <p:cNvSpPr/>
          <p:nvPr/>
        </p:nvSpPr>
        <p:spPr>
          <a:xfrm>
            <a:off x="3807639" y="4965942"/>
            <a:ext cx="1282044" cy="678730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Data</a:t>
            </a:r>
          </a:p>
          <a:p>
            <a:pPr algn="ctr"/>
            <a:r>
              <a:rPr lang="en-US" altLang="zh-CN" sz="1400" b="1" dirty="0"/>
              <a:t>Load</a:t>
            </a:r>
            <a:endParaRPr lang="zh-CN" altLang="en-US" sz="1400" b="1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BA82605-AEFD-587C-7265-4D2F7ABAE267}"/>
              </a:ext>
            </a:extLst>
          </p:cNvPr>
          <p:cNvSpPr/>
          <p:nvPr/>
        </p:nvSpPr>
        <p:spPr>
          <a:xfrm>
            <a:off x="6184765" y="4965694"/>
            <a:ext cx="1282044" cy="678730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/>
              <a:t>Unload</a:t>
            </a:r>
            <a:endParaRPr lang="zh-CN" altLang="en-US" sz="1400" b="1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6E112FC-9EDF-BEFB-3E10-51B22EC239FF}"/>
              </a:ext>
            </a:extLst>
          </p:cNvPr>
          <p:cNvSpPr/>
          <p:nvPr/>
        </p:nvSpPr>
        <p:spPr>
          <a:xfrm>
            <a:off x="8560320" y="4965694"/>
            <a:ext cx="1282044" cy="678730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Address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/>
              <a:t>Unload</a:t>
            </a:r>
            <a:endParaRPr lang="zh-CN" altLang="en-US" sz="1400" b="1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568EB18-ED58-DE13-C56C-89C7E1D14326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2712557" y="5305307"/>
            <a:ext cx="10950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021E87DF-80FE-48E7-D09F-660F09870965}"/>
              </a:ext>
            </a:extLst>
          </p:cNvPr>
          <p:cNvCxnSpPr>
            <a:cxnSpLocks/>
          </p:cNvCxnSpPr>
          <p:nvPr/>
        </p:nvCxnSpPr>
        <p:spPr>
          <a:xfrm>
            <a:off x="5089683" y="5305059"/>
            <a:ext cx="10950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C059A7B-C4DF-5EDE-5524-29C167FD56E7}"/>
              </a:ext>
            </a:extLst>
          </p:cNvPr>
          <p:cNvCxnSpPr>
            <a:cxnSpLocks/>
          </p:cNvCxnSpPr>
          <p:nvPr/>
        </p:nvCxnSpPr>
        <p:spPr>
          <a:xfrm>
            <a:off x="7465238" y="5305059"/>
            <a:ext cx="10950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B9693530-ED4C-2FFC-9019-B9AA925072EC}"/>
              </a:ext>
            </a:extLst>
          </p:cNvPr>
          <p:cNvSpPr/>
          <p:nvPr/>
        </p:nvSpPr>
        <p:spPr>
          <a:xfrm rot="16200000">
            <a:off x="3042496" y="4701991"/>
            <a:ext cx="461914" cy="2422689"/>
          </a:xfrm>
          <a:prstGeom prst="lef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236349-C89B-50D1-40A5-962FFAF12485}"/>
              </a:ext>
            </a:extLst>
          </p:cNvPr>
          <p:cNvSpPr txBox="1"/>
          <p:nvPr/>
        </p:nvSpPr>
        <p:spPr>
          <a:xfrm>
            <a:off x="2628502" y="6181999"/>
            <a:ext cx="1263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Load</a:t>
            </a:r>
            <a:endParaRPr lang="zh-CN" altLang="en-US" b="1" dirty="0"/>
          </a:p>
        </p:txBody>
      </p:sp>
      <p:sp>
        <p:nvSpPr>
          <p:cNvPr id="15" name="左大括号 14">
            <a:extLst>
              <a:ext uri="{FF2B5EF4-FFF2-40B4-BE49-F238E27FC236}">
                <a16:creationId xmlns:a16="http://schemas.microsoft.com/office/drawing/2014/main" id="{A1F62D2A-0FB9-3E6B-46A2-569FAEBB2925}"/>
              </a:ext>
            </a:extLst>
          </p:cNvPr>
          <p:cNvSpPr/>
          <p:nvPr/>
        </p:nvSpPr>
        <p:spPr>
          <a:xfrm rot="16200000">
            <a:off x="7806175" y="4739698"/>
            <a:ext cx="461914" cy="2422689"/>
          </a:xfrm>
          <a:prstGeom prst="lef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E42440C-8BE0-8985-C5C7-7FC362062505}"/>
              </a:ext>
            </a:extLst>
          </p:cNvPr>
          <p:cNvSpPr txBox="1"/>
          <p:nvPr/>
        </p:nvSpPr>
        <p:spPr>
          <a:xfrm>
            <a:off x="7381183" y="6181999"/>
            <a:ext cx="1373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Unload</a:t>
            </a:r>
            <a:endParaRPr lang="zh-CN" altLang="en-US" b="1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D7F01B49-E5F0-6D1C-26A3-75E0CD3AB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453" y="636186"/>
            <a:ext cx="7458961" cy="385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6C949D-A097-CBA0-2244-FEF9E6BF29D6}"/>
              </a:ext>
            </a:extLst>
          </p:cNvPr>
          <p:cNvSpPr txBox="1"/>
          <p:nvPr/>
        </p:nvSpPr>
        <p:spPr>
          <a:xfrm>
            <a:off x="405353" y="358219"/>
            <a:ext cx="8484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214475-89D0-4B45-867C-5D9E4D1EF721}"/>
              </a:ext>
            </a:extLst>
          </p:cNvPr>
          <p:cNvSpPr txBox="1"/>
          <p:nvPr/>
        </p:nvSpPr>
        <p:spPr>
          <a:xfrm>
            <a:off x="405353" y="962325"/>
            <a:ext cx="584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考虑到能使用的门集为单比特门，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门，需要将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CNOT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门等进行分解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87244B1-201E-3D7C-1CD3-6E3E4F88C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53" y="2212762"/>
            <a:ext cx="3374143" cy="182880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283DB14-BD2F-B7F2-6211-F61295B2A44A}"/>
              </a:ext>
            </a:extLst>
          </p:cNvPr>
          <p:cNvSpPr txBox="1"/>
          <p:nvPr/>
        </p:nvSpPr>
        <p:spPr>
          <a:xfrm>
            <a:off x="405352" y="1843430"/>
            <a:ext cx="1535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CNOT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门分解：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86CABA6-A1B2-4E5F-2478-4E4DA6468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53" y="4410898"/>
            <a:ext cx="9309399" cy="18350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9C8DF8-E370-EFE6-1A82-463B85AC9C85}"/>
              </a:ext>
            </a:extLst>
          </p:cNvPr>
          <p:cNvSpPr txBox="1"/>
          <p:nvPr/>
        </p:nvSpPr>
        <p:spPr>
          <a:xfrm>
            <a:off x="405353" y="3856900"/>
            <a:ext cx="995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门分解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67A700-21AB-AD40-3552-F6EFD0B4F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28096"/>
            <a:ext cx="4193177" cy="192440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B4ED09D-0760-A661-962C-B313C631703B}"/>
              </a:ext>
            </a:extLst>
          </p:cNvPr>
          <p:cNvSpPr txBox="1"/>
          <p:nvPr/>
        </p:nvSpPr>
        <p:spPr>
          <a:xfrm>
            <a:off x="6258035" y="1841789"/>
            <a:ext cx="4193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门分解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S_in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门的共轭转置）：</a:t>
            </a:r>
          </a:p>
        </p:txBody>
      </p:sp>
    </p:spTree>
    <p:extLst>
      <p:ext uri="{BB962C8B-B14F-4D97-AF65-F5344CB8AC3E}">
        <p14:creationId xmlns:p14="http://schemas.microsoft.com/office/powerpoint/2010/main" val="4105044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07A069B-3627-4751-B94D-A0927FBA9F7F}"/>
              </a:ext>
            </a:extLst>
          </p:cNvPr>
          <p:cNvSpPr txBox="1"/>
          <p:nvPr/>
        </p:nvSpPr>
        <p:spPr>
          <a:xfrm>
            <a:off x="405352" y="263951"/>
            <a:ext cx="11481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由于只能相邻比特做门操作，所以我们需要利用一个辅助比特来实现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门，并且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门的前三个门等价于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门，在全部情况下，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target qubits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中的一个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qubit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状态为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|0&gt;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，因此可以省去。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A97CE7-E107-BC4A-535E-8681348E9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8132"/>
            <a:ext cx="2526384" cy="168930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24DB44-1156-D53C-5065-4FC28A316236}"/>
              </a:ext>
            </a:extLst>
          </p:cNvPr>
          <p:cNvSpPr txBox="1"/>
          <p:nvPr/>
        </p:nvSpPr>
        <p:spPr>
          <a:xfrm>
            <a:off x="405353" y="3077554"/>
            <a:ext cx="11481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只需在需要对角线的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qubit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作用双比特门时，利用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门将其交换到蓝色的辅助比特即可，实现一个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CSWAP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门需要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个门，其中双比特门数量为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个，实现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QRAM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的双比特门数量为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个，电路深度为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层。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84474C7-F793-6D99-7559-05C3B9047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569" y="3978857"/>
            <a:ext cx="7626286" cy="285917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2770FE8-778F-B70D-8296-FE7E41954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060" y="1242499"/>
            <a:ext cx="9315495" cy="183505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60A4C93-D94A-0F47-0012-7012894499E4}"/>
              </a:ext>
            </a:extLst>
          </p:cNvPr>
          <p:cNvSpPr txBox="1"/>
          <p:nvPr/>
        </p:nvSpPr>
        <p:spPr>
          <a:xfrm>
            <a:off x="405352" y="1498862"/>
            <a:ext cx="48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q2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E802D7-7542-C3EC-D449-A019A3BA2C44}"/>
              </a:ext>
            </a:extLst>
          </p:cNvPr>
          <p:cNvSpPr txBox="1"/>
          <p:nvPr/>
        </p:nvSpPr>
        <p:spPr>
          <a:xfrm>
            <a:off x="1536569" y="1498862"/>
            <a:ext cx="48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q1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8E9D63-2A82-8F97-79DE-6CD1714CCE76}"/>
              </a:ext>
            </a:extLst>
          </p:cNvPr>
          <p:cNvSpPr txBox="1"/>
          <p:nvPr/>
        </p:nvSpPr>
        <p:spPr>
          <a:xfrm>
            <a:off x="1596032" y="2633361"/>
            <a:ext cx="48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26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3AD43E0-D1A0-FCD3-20BC-C5086C09B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629"/>
            <a:ext cx="12192000" cy="488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35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</TotalTime>
  <Words>321</Words>
  <Application>Microsoft Office PowerPoint</Application>
  <PresentationFormat>宽屏</PresentationFormat>
  <Paragraphs>36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微软雅黑</vt:lpstr>
      <vt:lpstr>等线</vt:lpstr>
      <vt:lpstr>等线 Light</vt:lpstr>
      <vt:lpstr>Arial</vt:lpstr>
      <vt:lpstr>Office 主题​​</vt:lpstr>
      <vt:lpstr>QRAM电路设计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QRAM电路设计</dc:title>
  <dc:creator>榆杰 季</dc:creator>
  <cp:lastModifiedBy>Debin Xiang</cp:lastModifiedBy>
  <cp:revision>17</cp:revision>
  <dcterms:created xsi:type="dcterms:W3CDTF">2023-11-06T16:31:09Z</dcterms:created>
  <dcterms:modified xsi:type="dcterms:W3CDTF">2024-12-23T11:22:37Z</dcterms:modified>
</cp:coreProperties>
</file>

<file path=docProps/thumbnail.jpeg>
</file>